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Pinyon Script" charset="1" panose="020105010801010D0002"/>
      <p:regular r:id="rId7"/>
    </p:embeddedFont>
    <p:embeddedFont>
      <p:font typeface="Cotoris Bold" charset="1" panose="020E0502070508020303"/>
      <p:regular r:id="rId8"/>
    </p:embeddedFont>
    <p:embeddedFont>
      <p:font typeface="Cotoris Italics" charset="1" panose="020E04020805080903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384" t="-312" r="-18384" b="-31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511432" y="12164434"/>
            <a:ext cx="16409136" cy="12571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62"/>
              </a:lnSpc>
            </a:pPr>
            <a:r>
              <a:rPr lang="en-US" sz="37931">
                <a:solidFill>
                  <a:srgbClr val="000000"/>
                </a:solidFill>
                <a:latin typeface="Pinyon Script"/>
                <a:ea typeface="Pinyon Script"/>
                <a:cs typeface="Pinyon Script"/>
                <a:sym typeface="Pinyon Script"/>
              </a:rPr>
              <a:t>Daniel</a:t>
            </a:r>
          </a:p>
          <a:p>
            <a:pPr algn="ctr">
              <a:lnSpc>
                <a:spcPts val="31862"/>
              </a:lnSpc>
            </a:pPr>
            <a:r>
              <a:rPr lang="en-US" sz="37931">
                <a:solidFill>
                  <a:srgbClr val="000000"/>
                </a:solidFill>
                <a:latin typeface="Pinyon Script"/>
                <a:ea typeface="Pinyon Script"/>
                <a:cs typeface="Pinyon Script"/>
                <a:sym typeface="Pinyon Script"/>
              </a:rPr>
              <a:t>+</a:t>
            </a:r>
          </a:p>
          <a:p>
            <a:pPr algn="ctr">
              <a:lnSpc>
                <a:spcPts val="31862"/>
              </a:lnSpc>
            </a:pPr>
            <a:r>
              <a:rPr lang="en-US" sz="37931">
                <a:solidFill>
                  <a:srgbClr val="000000"/>
                </a:solidFill>
                <a:latin typeface="Pinyon Script"/>
                <a:ea typeface="Pinyon Script"/>
                <a:cs typeface="Pinyon Script"/>
                <a:sym typeface="Pinyon Script"/>
              </a:rPr>
              <a:t>Helene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543636" y="26622315"/>
            <a:ext cx="10344727" cy="2454593"/>
          </a:xfrm>
          <a:custGeom>
            <a:avLst/>
            <a:gdLst/>
            <a:ahLst/>
            <a:cxnLst/>
            <a:rect r="r" b="b" t="t" l="l"/>
            <a:pathLst>
              <a:path h="2454593" w="10344727">
                <a:moveTo>
                  <a:pt x="0" y="0"/>
                </a:moveTo>
                <a:lnTo>
                  <a:pt x="10344728" y="0"/>
                </a:lnTo>
                <a:lnTo>
                  <a:pt x="10344728" y="2454593"/>
                </a:lnTo>
                <a:lnTo>
                  <a:pt x="0" y="24545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873740" y="3723076"/>
            <a:ext cx="13684521" cy="2900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57"/>
              </a:lnSpc>
            </a:pPr>
            <a:r>
              <a:rPr lang="en-US" b="true" sz="16969">
                <a:solidFill>
                  <a:srgbClr val="000000"/>
                </a:solidFill>
                <a:latin typeface="Cotoris Bold"/>
                <a:ea typeface="Cotoris Bold"/>
                <a:cs typeface="Cotoris Bold"/>
                <a:sym typeface="Cotoris Bold"/>
              </a:rPr>
              <a:t>WELCOME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651591" y="6679416"/>
            <a:ext cx="12128817" cy="1764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67"/>
              </a:lnSpc>
            </a:pPr>
            <a:r>
              <a:rPr lang="en-US" sz="10262" i="true" spc="307">
                <a:solidFill>
                  <a:srgbClr val="000000"/>
                </a:solidFill>
                <a:latin typeface="Cotoris Italics"/>
                <a:ea typeface="Cotoris Italics"/>
                <a:cs typeface="Cotoris Italics"/>
                <a:sym typeface="Cotoris Italics"/>
              </a:rPr>
              <a:t>to our wedding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270192" y="30762765"/>
            <a:ext cx="18891615" cy="1764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67"/>
              </a:lnSpc>
            </a:pPr>
            <a:r>
              <a:rPr lang="en-US" sz="10262" i="true">
                <a:solidFill>
                  <a:srgbClr val="000000"/>
                </a:solidFill>
                <a:latin typeface="Cotoris Italics"/>
                <a:ea typeface="Cotoris Italics"/>
                <a:cs typeface="Cotoris Italics"/>
                <a:sym typeface="Cotoris Italics"/>
              </a:rPr>
              <a:t>We are so glad you are here!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DAGyu5fxIbU</dc:identifier>
  <dcterms:modified xsi:type="dcterms:W3CDTF">2011-08-01T06:04:30Z</dcterms:modified>
  <cp:revision>1</cp:revision>
  <dc:title>Pink and White Watercolor Welcome Wedding Poster (30 x 40 in)</dc:title>
</cp:coreProperties>
</file>